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7CA5F7E-AABE-42C4-804F-790421F41FEC}" type="datetimeFigureOut">
              <a:rPr lang="en-AU" smtClean="0"/>
              <a:t>14/05/2018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F0C4-3307-4FC7-9D19-389715ECE9AA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92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5F7E-AABE-42C4-804F-790421F41FEC}" type="datetimeFigureOut">
              <a:rPr lang="en-AU" smtClean="0"/>
              <a:t>14/05/2018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F0C4-3307-4FC7-9D19-389715ECE9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820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5F7E-AABE-42C4-804F-790421F41FEC}" type="datetimeFigureOut">
              <a:rPr lang="en-AU" smtClean="0"/>
              <a:t>14/05/2018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F0C4-3307-4FC7-9D19-389715ECE9AA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02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5F7E-AABE-42C4-804F-790421F41FEC}" type="datetimeFigureOut">
              <a:rPr lang="en-AU" smtClean="0"/>
              <a:t>14/05/2018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F0C4-3307-4FC7-9D19-389715ECE9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193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5F7E-AABE-42C4-804F-790421F41FEC}" type="datetimeFigureOut">
              <a:rPr lang="en-AU" smtClean="0"/>
              <a:t>14/05/2018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F0C4-3307-4FC7-9D19-389715ECE9AA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92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5F7E-AABE-42C4-804F-790421F41FEC}" type="datetimeFigureOut">
              <a:rPr lang="en-AU" smtClean="0"/>
              <a:t>14/05/2018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F0C4-3307-4FC7-9D19-389715ECE9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51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5F7E-AABE-42C4-804F-790421F41FEC}" type="datetimeFigureOut">
              <a:rPr lang="en-AU" smtClean="0"/>
              <a:t>14/05/2018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F0C4-3307-4FC7-9D19-389715ECE9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60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5F7E-AABE-42C4-804F-790421F41FEC}" type="datetimeFigureOut">
              <a:rPr lang="en-AU" smtClean="0"/>
              <a:t>14/05/2018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F0C4-3307-4FC7-9D19-389715ECE9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019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5F7E-AABE-42C4-804F-790421F41FEC}" type="datetimeFigureOut">
              <a:rPr lang="en-AU" smtClean="0"/>
              <a:t>14/05/2018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F0C4-3307-4FC7-9D19-389715ECE9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765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5F7E-AABE-42C4-804F-790421F41FEC}" type="datetimeFigureOut">
              <a:rPr lang="en-AU" smtClean="0"/>
              <a:t>14/05/2018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F0C4-3307-4FC7-9D19-389715ECE9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763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5F7E-AABE-42C4-804F-790421F41FEC}" type="datetimeFigureOut">
              <a:rPr lang="en-AU" smtClean="0"/>
              <a:t>14/05/2018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F0C4-3307-4FC7-9D19-389715ECE9AA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6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7CA5F7E-AABE-42C4-804F-790421F41FEC}" type="datetimeFigureOut">
              <a:rPr lang="en-AU" smtClean="0"/>
              <a:t>14/05/2018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C91F0C4-3307-4FC7-9D19-389715ECE9AA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7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8302" y="2084832"/>
            <a:ext cx="10986867" cy="841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Gratitude letter – </a:t>
            </a:r>
            <a:br>
              <a:rPr lang="en-AU" dirty="0" smtClean="0"/>
            </a:br>
            <a:r>
              <a:rPr lang="en-AU" sz="3200" dirty="0" smtClean="0"/>
              <a:t>you can’t re-read a phone call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02" y="2082514"/>
            <a:ext cx="11356724" cy="843566"/>
          </a:xfrm>
          <a:ln w="127000" cmpd="sng">
            <a:solidFill>
              <a:schemeClr val="tx1">
                <a:alpha val="0"/>
              </a:schemeClr>
            </a:solidFill>
          </a:ln>
        </p:spPr>
        <p:txBody>
          <a:bodyPr>
            <a:noAutofit/>
          </a:bodyPr>
          <a:lstStyle/>
          <a:p>
            <a:r>
              <a:rPr lang="en-AU" sz="2800" dirty="0" smtClean="0"/>
              <a:t>This involves writing a personal gratitude letter to someone who has made a difference to your life that you would like to acknowledge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922" y="3124670"/>
            <a:ext cx="477066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en-AU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makes a good letter?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Is personal and personalised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Is genuine and heartfelt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Indicates love and care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6217059" y="3124670"/>
            <a:ext cx="6096000" cy="34009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en-AU" sz="3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Questions to Answer in a letter.</a:t>
            </a:r>
            <a:endParaRPr kumimoji="0" lang="en-AU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Why are you grateful/how have they impacted your life?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How have you grown/changed as a result of them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would you life be like without them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70467" y="3124670"/>
            <a:ext cx="0" cy="340093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7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Tw Cen MT</vt:lpstr>
      <vt:lpstr>Tw Cen MT Condensed</vt:lpstr>
      <vt:lpstr>Wingdings 3</vt:lpstr>
      <vt:lpstr>Integral</vt:lpstr>
      <vt:lpstr>Gratitude letter –  you can’t re-read a phone call</vt:lpstr>
    </vt:vector>
  </TitlesOfParts>
  <Company>Trinity College Gawler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Gratitude letter –  you can’t re-read a phone call</dc:title>
  <dc:creator>Shaun Bollmeyer</dc:creator>
  <cp:lastModifiedBy>Shaun Bollmeyer</cp:lastModifiedBy>
  <cp:revision>1</cp:revision>
  <dcterms:created xsi:type="dcterms:W3CDTF">2018-05-14T00:20:41Z</dcterms:created>
  <dcterms:modified xsi:type="dcterms:W3CDTF">2018-05-14T00:21:18Z</dcterms:modified>
</cp:coreProperties>
</file>